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4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FBD"/>
    <a:srgbClr val="C2FF85"/>
    <a:srgbClr val="B7EBFB"/>
    <a:srgbClr val="F7FDDB"/>
    <a:srgbClr val="FDDBFB"/>
    <a:srgbClr val="003366"/>
    <a:srgbClr val="D4EDFC"/>
    <a:srgbClr val="0066FF"/>
    <a:srgbClr val="D4FCFB"/>
    <a:srgbClr val="BDF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438CFB-3AB8-4943-A626-20A9306813F8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E5CEC5-0CA0-47D9-9DB5-471CF0B4DE1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«Средняя школа №8 г. Жодино» </a:t>
            </a: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«Употребление имён прилагательных в речи»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русский язык, 4 класс</a:t>
            </a:r>
          </a:p>
          <a:p>
            <a:pPr marL="0" indent="0"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учитель: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Петрище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О.Л.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41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848872" cy="5760640"/>
          </a:xfrm>
          <a:solidFill>
            <a:srgbClr val="F7FDDB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000" dirty="0" smtClean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4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д..рев..я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на  а..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Сне..  л..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тит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муки  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б..лее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..кий-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..кий, чистый-чистый,</a:t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..кий,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хру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..кий  и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пуш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стый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" b="99121" l="4102" r="9531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979" y="4553744"/>
            <a:ext cx="1872208" cy="18722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129"/>
            <a:ext cx="710818" cy="7108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53767"/>
            <a:ext cx="566802" cy="5668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03" y="870925"/>
            <a:ext cx="417950" cy="41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31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848872" cy="5760640"/>
          </a:xfrm>
          <a:solidFill>
            <a:srgbClr val="F7FDDB"/>
          </a:solidFill>
        </p:spPr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на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лл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л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тит 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муки 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лее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кий-ле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кий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чистый-чистый,</a:t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кий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хру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кий 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пуш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стый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832" b="96680" l="9961" r="9179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471891"/>
            <a:ext cx="2204864" cy="22048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18" y="176053"/>
            <a:ext cx="710818" cy="7108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58194"/>
            <a:ext cx="558418" cy="55841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38031"/>
            <a:ext cx="710818" cy="71081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18" y="188640"/>
            <a:ext cx="710818" cy="71081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10057"/>
            <a:ext cx="496274" cy="49627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98" y="958194"/>
            <a:ext cx="370422" cy="37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49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812088" cy="6192688"/>
          </a:xfrm>
          <a:solidFill>
            <a:srgbClr val="DEFFBD"/>
          </a:solidFill>
        </p:spPr>
        <p:txBody>
          <a:bodyPr/>
          <a:lstStyle/>
          <a:p>
            <a:pPr marL="0" indent="0">
              <a:buNone/>
            </a:pPr>
            <a:endParaRPr lang="ru-RU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Наступила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уже настоящий зима.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Зимля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была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пакрыта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белоснежной ковром. Не осталось ни одного </a:t>
            </a:r>
            <a:r>
              <a:rPr lang="ru-RU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тёмнава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пятнышка. Даже голые </a:t>
            </a:r>
            <a:r>
              <a:rPr lang="ru-RU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бирёзы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ольхи и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ребины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убрались инеем, точно серебристым пухом.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992" y="5287223"/>
            <a:ext cx="1112912" cy="11129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552" y="5980536"/>
            <a:ext cx="824880" cy="8248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18" y="188640"/>
            <a:ext cx="710818" cy="7108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9" y="764704"/>
            <a:ext cx="513318" cy="5133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02295"/>
            <a:ext cx="433770" cy="43377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7410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336704"/>
          </a:xfrm>
          <a:solidFill>
            <a:srgbClr val="DEFFBD"/>
          </a:solidFill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Наступила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уже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настоящая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зима.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Земля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была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покрыта белоснежным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ковром. Не осталось ни одного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тёмного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пятнышка. Даже голые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берёзы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ольхи и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рябины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убрались инеем, точно серебристым пухом.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18" y="188640"/>
            <a:ext cx="710818" cy="7108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25" y="797952"/>
            <a:ext cx="507809" cy="5078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558418" cy="5584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535" y="5877272"/>
            <a:ext cx="710818" cy="7108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498" y="5978776"/>
            <a:ext cx="507809" cy="50780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195998"/>
            <a:ext cx="841614" cy="84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52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</TotalTime>
  <Words>39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Государственное учреждение образования  «Средняя школа №8 г. Жодино»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KrotySOFT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2018-11-25T12:15:25Z</dcterms:created>
  <dcterms:modified xsi:type="dcterms:W3CDTF">2018-12-26T17:18:04Z</dcterms:modified>
</cp:coreProperties>
</file>